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6" Type="http://schemas.openxmlformats.org/officeDocument/2006/relationships/image" Target="../media/image39.jpg"/><Relationship Id="rId7" Type="http://schemas.openxmlformats.org/officeDocument/2006/relationships/image" Target="../media/image4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trimestrielle par Pays</a:t>
            </a:r>
          </a:p>
          <a:p>
            <a:r>
              <a:t>                Espagne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Alsace (FR),Provence (FR),Normandie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de Loire (FR),Chateaux Loire (US),Vaucluse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Ardeche (FR),Auvergne (FR),Chateaux Loire (US)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Biarritz (FR),Nice (FR),Le Cap d Agde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Deauville (FR),Biscarrosse (FR),Cap Ferret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Biscarrosse (FR),Cannes (FR),Cap Ferret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(FR),Font Romeu (FR),Alpe d Huez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Val Thorens (FR),Les Arcs (FR),Samoëns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Les Arcs (FR),Megève (FR),Samoëns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Tahiti (PF),Réunion (RE),Saint Martin (ile d Amérique du nord) (MF)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(GP),Guyane (GF),St Barthélémy (BL)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Guadeloupe (GP),Guyane (GF),Mayotte (YT)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(FR),Bordeaux (FR),Marseille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Dijon (FR),Strasbourg (FR),Montpellier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Dijon (FR),Paris (FR),Strasbourg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Chamonix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Espagne Font Romeu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Espagne Les Deux Alp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Espagne Les Arc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Espagne Megèv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2690"/>
          </a:xfrm>
          <a:prstGeom prst="rect">
            <a:avLst/>
          </a:prstGeom>
        </p:spPr>
      </p:pic>
      <p:pic>
        <p:nvPicPr>
          <p:cNvPr id="10" name="Picture 9" descr="Evolution trimestrielle Espagne Samoën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OutreMer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Réunion (RE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80977"/>
          </a:xfrm>
          <a:prstGeom prst="rect">
            <a:avLst/>
          </a:prstGeom>
        </p:spPr>
      </p:pic>
      <p:pic>
        <p:nvPicPr>
          <p:cNvPr id="6" name="Picture 5" descr="Evolution trimestrielle Espagne Tahiti (PF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Espagne Saint Martin (ile d Amérique du nord) (M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3586"/>
          </a:xfrm>
          <a:prstGeom prst="rect">
            <a:avLst/>
          </a:prstGeom>
        </p:spPr>
      </p:pic>
      <p:pic>
        <p:nvPicPr>
          <p:cNvPr id="8" name="Picture 7" descr="Evolution trimestrielle Espagne Martinique (L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Espagne Guadeloupe (GP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Espagne Guyane (GF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08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9775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Urbain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00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trimestrielle Espagne Bordeau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Espagne Lyon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Espagne Toulous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Espagne Marseill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trimestrielle Espagne Nice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795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Camp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8630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Alsa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trimestrielle Espagne Proven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trimestrielle Espagne Val de Loir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trimestrielle Espagne Chateaux Loire (US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trimestrielle Espagne Normandi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0628"/>
          </a:xfrm>
          <a:prstGeom prst="rect">
            <a:avLst/>
          </a:prstGeom>
        </p:spPr>
      </p:pic>
      <p:pic>
        <p:nvPicPr>
          <p:cNvPr id="10" name="Picture 9" descr="Evolution trimestrielle Espagne Montagne du Luber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356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Littoral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177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trimestrielle Espagne Biarrit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trimestrielle Espagne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trimestrielle Espagne Saint Malo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trimestrielle Espagne Cann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trimestrielle Espagne Arcachon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083"/>
          </a:xfrm>
          <a:prstGeom prst="rect">
            <a:avLst/>
          </a:prstGeom>
        </p:spPr>
      </p:pic>
      <p:pic>
        <p:nvPicPr>
          <p:cNvPr id="10" name="Picture 9" descr="Evolution trimestrielle Espagne Ars en Ré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trimestriell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trimestrielle Montagne Espa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236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